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58" r:id="rId5"/>
    <p:sldId id="259" r:id="rId6"/>
    <p:sldId id="260"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2/26/2016</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smtClean="0"/>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2/26/2016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smtClean="0"/>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smtClean="0"/>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smtClean="0"/>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2/26/2016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2/26/2016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2/26/2016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2/26/2016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2/26/2016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2/26/2016</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759651" y="1402773"/>
            <a:ext cx="7527349" cy="1255136"/>
          </a:xfrm>
        </p:spPr>
        <p:txBody>
          <a:bodyPr/>
          <a:lstStyle/>
          <a:p>
            <a:r>
              <a:rPr lang="es-CO" dirty="0" smtClean="0"/>
              <a:t>Problemática ambiental</a:t>
            </a:r>
            <a:endParaRPr lang="es-CO" dirty="0"/>
          </a:p>
        </p:txBody>
      </p:sp>
      <p:sp>
        <p:nvSpPr>
          <p:cNvPr id="3" name="Subtítulo 2"/>
          <p:cNvSpPr>
            <a:spLocks noGrp="1"/>
          </p:cNvSpPr>
          <p:nvPr>
            <p:ph type="subTitle" idx="1"/>
          </p:nvPr>
        </p:nvSpPr>
        <p:spPr>
          <a:xfrm>
            <a:off x="7273637" y="4734648"/>
            <a:ext cx="4177146" cy="1271298"/>
          </a:xfrm>
        </p:spPr>
        <p:txBody>
          <a:bodyPr>
            <a:normAutofit/>
          </a:bodyPr>
          <a:lstStyle/>
          <a:p>
            <a:r>
              <a:rPr lang="es-CO" sz="2800" dirty="0" smtClean="0"/>
              <a:t>Alexandra Pérez  </a:t>
            </a:r>
          </a:p>
          <a:p>
            <a:r>
              <a:rPr lang="es-CO" sz="2800" dirty="0" smtClean="0"/>
              <a:t>Daniela Suarez </a:t>
            </a:r>
            <a:endParaRPr lang="es-CO" sz="2800" dirty="0"/>
          </a:p>
        </p:txBody>
      </p:sp>
    </p:spTree>
    <p:extLst>
      <p:ext uri="{BB962C8B-B14F-4D97-AF65-F5344CB8AC3E}">
        <p14:creationId xmlns:p14="http://schemas.microsoft.com/office/powerpoint/2010/main" val="19259577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O" sz="4000" dirty="0" smtClean="0"/>
              <a:t>¿Qué es?</a:t>
            </a:r>
            <a:endParaRPr lang="es-CO" sz="4000" dirty="0"/>
          </a:p>
        </p:txBody>
      </p:sp>
      <p:sp>
        <p:nvSpPr>
          <p:cNvPr id="3" name="Marcador de contenido 2"/>
          <p:cNvSpPr>
            <a:spLocks noGrp="1"/>
          </p:cNvSpPr>
          <p:nvPr>
            <p:ph idx="1"/>
          </p:nvPr>
        </p:nvSpPr>
        <p:spPr>
          <a:xfrm>
            <a:off x="1141413" y="2207923"/>
            <a:ext cx="9717088" cy="3320040"/>
          </a:xfrm>
        </p:spPr>
        <p:txBody>
          <a:bodyPr>
            <a:normAutofit lnSpcReduction="10000"/>
          </a:bodyPr>
          <a:lstStyle/>
          <a:p>
            <a:r>
              <a:rPr lang="es-CO" dirty="0"/>
              <a:t>La problemática ambiental hoy día </a:t>
            </a:r>
            <a:r>
              <a:rPr lang="es-CO" dirty="0" smtClean="0"/>
              <a:t>involucra </a:t>
            </a:r>
            <a:r>
              <a:rPr lang="es-CO" dirty="0"/>
              <a:t>a todo el planeta, para su caracterización se habla permanentemente de </a:t>
            </a:r>
            <a:r>
              <a:rPr lang="es-CO" dirty="0" smtClean="0"/>
              <a:t>la </a:t>
            </a:r>
            <a:r>
              <a:rPr lang="es-CO" dirty="0"/>
              <a:t>contaminación general, que afecta todos los ecosistemas del mismo, trayendo como </a:t>
            </a:r>
            <a:r>
              <a:rPr lang="es-CO" dirty="0" smtClean="0"/>
              <a:t>consecuencia </a:t>
            </a:r>
            <a:r>
              <a:rPr lang="es-CO" dirty="0"/>
              <a:t>su deterioro y con el pasar de los tiempos su destrucción, que está directamente relacionada con los seres humanos, sus formas de vida y la manera en que desarrollan sus actividades económicas, sociales, políticas y culturales, y los procedimientos que emplean para explotar sus recursos naturales para el bienestar de la vida humana en el planeta</a:t>
            </a:r>
            <a:r>
              <a:rPr lang="es-CO" dirty="0" smtClean="0"/>
              <a:t>.</a:t>
            </a:r>
            <a:endParaRPr lang="es-CO" dirty="0"/>
          </a:p>
        </p:txBody>
      </p:sp>
    </p:spTree>
    <p:extLst>
      <p:ext uri="{BB962C8B-B14F-4D97-AF65-F5344CB8AC3E}">
        <p14:creationId xmlns:p14="http://schemas.microsoft.com/office/powerpoint/2010/main" val="662620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es-ES" sz="1800" dirty="0">
                <a:effectLst/>
              </a:rPr>
              <a:t>Los problemas ambientales se refieren a situaciones ocasionadas por actividades, procesos o comportamientos humanos, económicos, sociales, culturales y políticos, entre otros; que trastornan el entorno y ocasionan impactos negativos sobre el ambiente, la economía y la sociedad.</a:t>
            </a:r>
            <a:endParaRPr lang="es-ES" sz="1800" dirty="0"/>
          </a:p>
        </p:txBody>
      </p:sp>
      <p:pic>
        <p:nvPicPr>
          <p:cNvPr id="2050" name="Picture 2" descr="https://image.jimcdn.com/app/cms/image/transf/dimension=240x10000:format=jpg/path/sda32b08143e6413b/image/iba9ff368fcd886fe/version/1330465997/image.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90009" y="2977356"/>
            <a:ext cx="4047404" cy="3693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4992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¿Qué lo genera?</a:t>
            </a:r>
            <a:endParaRPr lang="es-CO" dirty="0"/>
          </a:p>
        </p:txBody>
      </p:sp>
      <p:sp>
        <p:nvSpPr>
          <p:cNvPr id="3" name="Marcador de contenido 2"/>
          <p:cNvSpPr>
            <a:spLocks noGrp="1"/>
          </p:cNvSpPr>
          <p:nvPr>
            <p:ph idx="1"/>
          </p:nvPr>
        </p:nvSpPr>
        <p:spPr/>
        <p:txBody>
          <a:bodyPr/>
          <a:lstStyle/>
          <a:p>
            <a:r>
              <a:rPr lang="es-CO" dirty="0" smtClean="0"/>
              <a:t>La problemática ambiental se genera a partir de las acciones que realiza cada individuo además de las consecuencias que dichos actos conllevan; la suma de dichas acciones son las causantes principales del problema ambiental. </a:t>
            </a:r>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1863" y="4113969"/>
            <a:ext cx="6691746" cy="2454915"/>
          </a:xfrm>
          <a:prstGeom prst="rect">
            <a:avLst/>
          </a:prstGeom>
        </p:spPr>
      </p:pic>
    </p:spTree>
    <p:extLst>
      <p:ext uri="{BB962C8B-B14F-4D97-AF65-F5344CB8AC3E}">
        <p14:creationId xmlns:p14="http://schemas.microsoft.com/office/powerpoint/2010/main" val="2982961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CO" dirty="0" smtClean="0"/>
              <a:t>CONSECUENCIAS DE LOS PROBLEMAS AMBIENTALES</a:t>
            </a:r>
            <a:endParaRPr lang="es-CO" dirty="0"/>
          </a:p>
        </p:txBody>
      </p:sp>
      <p:sp>
        <p:nvSpPr>
          <p:cNvPr id="3" name="Marcador de contenido 2"/>
          <p:cNvSpPr>
            <a:spLocks noGrp="1"/>
          </p:cNvSpPr>
          <p:nvPr>
            <p:ph idx="1"/>
          </p:nvPr>
        </p:nvSpPr>
        <p:spPr>
          <a:xfrm>
            <a:off x="1141413" y="2097088"/>
            <a:ext cx="9905999" cy="3541714"/>
          </a:xfrm>
        </p:spPr>
        <p:txBody>
          <a:bodyPr>
            <a:normAutofit/>
          </a:bodyPr>
          <a:lstStyle/>
          <a:p>
            <a:pPr marL="0" indent="0">
              <a:buNone/>
            </a:pPr>
            <a:r>
              <a:rPr lang="es-CO" sz="2000" dirty="0" smtClean="0"/>
              <a:t>Algunas de las consecuencias principales de la problemática ambiental son: </a:t>
            </a:r>
          </a:p>
          <a:p>
            <a:r>
              <a:rPr lang="es-CO" sz="2000" dirty="0" smtClean="0"/>
              <a:t>Destrucción de la capa de ozono</a:t>
            </a:r>
          </a:p>
          <a:p>
            <a:r>
              <a:rPr lang="es-CO" sz="2000" dirty="0" smtClean="0"/>
              <a:t>Lluvia ácida </a:t>
            </a:r>
          </a:p>
          <a:p>
            <a:r>
              <a:rPr lang="es-CO" sz="2000" dirty="0" smtClean="0"/>
              <a:t>Extinción de especies animales </a:t>
            </a:r>
          </a:p>
          <a:p>
            <a:r>
              <a:rPr lang="es-CO" sz="2000" dirty="0" smtClean="0"/>
              <a:t>Destrucción  de bosques y selvas tropicales. </a:t>
            </a:r>
          </a:p>
          <a:p>
            <a:r>
              <a:rPr lang="es-CO" sz="2000" dirty="0" smtClean="0"/>
              <a:t>Contaminación de los océanos </a:t>
            </a:r>
          </a:p>
          <a:p>
            <a:r>
              <a:rPr lang="es-CO" sz="2000" dirty="0" smtClean="0"/>
              <a:t>Pérdida de la biodiversidad biológica </a:t>
            </a:r>
            <a:endParaRPr lang="es-CO" sz="2000" dirty="0"/>
          </a:p>
        </p:txBody>
      </p:sp>
    </p:spTree>
    <p:extLst>
      <p:ext uri="{BB962C8B-B14F-4D97-AF65-F5344CB8AC3E}">
        <p14:creationId xmlns:p14="http://schemas.microsoft.com/office/powerpoint/2010/main" val="37136435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es-ES" sz="1400" dirty="0" smtClean="0">
                <a:effectLst/>
              </a:rPr>
              <a:t>LA</a:t>
            </a:r>
            <a:r>
              <a:rPr lang="es-ES" sz="1400" dirty="0">
                <a:effectLst/>
              </a:rPr>
              <a:t> creciente </a:t>
            </a:r>
            <a:r>
              <a:rPr lang="es-ES" sz="1400" dirty="0" smtClean="0">
                <a:effectLst/>
              </a:rPr>
              <a:t>problemática AMBIENTAL </a:t>
            </a:r>
            <a:r>
              <a:rPr lang="es-ES" sz="1400" dirty="0">
                <a:effectLst/>
              </a:rPr>
              <a:t>en las grandes ciudades con mala ventilación natural e importantes emisiones móviles o </a:t>
            </a:r>
            <a:r>
              <a:rPr lang="es-ES" sz="1400" dirty="0" smtClean="0">
                <a:effectLst/>
              </a:rPr>
              <a:t>estacionarias, </a:t>
            </a:r>
            <a:r>
              <a:rPr lang="es-ES" sz="1400" dirty="0">
                <a:effectLst/>
              </a:rPr>
              <a:t>las condiciones se empeoran año tras año, a medida que aumentan las emisiones industriales y las provenientes del uso de los combustibles. Por ejemplo, se anticipa que las escuadras de vehículos y sus correspondientes emisiones aumenten en un 5-10 por ciento anual en los países en desarrollo, estando el mayor crecimiento concentrado en las principales ciudades.</a:t>
            </a:r>
            <a:endParaRPr lang="es-ES" sz="1400" dirty="0"/>
          </a:p>
        </p:txBody>
      </p:sp>
      <p:pic>
        <p:nvPicPr>
          <p:cNvPr id="1026" name="Picture 2" descr="http://image.slidesharecdn.com/actividad5problematicaambiental-141106170539-conversion-gate02/95/problematica-ambiental-6-638.jpg?cb=1415293777"/>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05546" y="2249488"/>
            <a:ext cx="5647544" cy="42400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9657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PRINCIPALES PROBLEMAS EN EL MUNDO</a:t>
            </a:r>
            <a:endParaRPr lang="es-ES" dirty="0"/>
          </a:p>
        </p:txBody>
      </p:sp>
      <p:sp>
        <p:nvSpPr>
          <p:cNvPr id="3" name="Marcador de contenido 2"/>
          <p:cNvSpPr>
            <a:spLocks noGrp="1"/>
          </p:cNvSpPr>
          <p:nvPr>
            <p:ph idx="1"/>
          </p:nvPr>
        </p:nvSpPr>
        <p:spPr/>
        <p:txBody>
          <a:bodyPr>
            <a:noAutofit/>
          </a:bodyPr>
          <a:lstStyle/>
          <a:p>
            <a:pPr algn="just"/>
            <a:r>
              <a:rPr lang="es-ES" sz="1200" b="1" dirty="0" smtClean="0">
                <a:effectLst/>
              </a:rPr>
              <a:t> DESTRUCCIÓN DE LA </a:t>
            </a:r>
            <a:r>
              <a:rPr lang="es-ES" sz="1200" b="1" u="sng" dirty="0" smtClean="0">
                <a:effectLst/>
              </a:rPr>
              <a:t>CAPA DE OZONO</a:t>
            </a:r>
            <a:endParaRPr lang="es-ES" sz="1200" dirty="0" smtClean="0">
              <a:effectLst/>
            </a:endParaRPr>
          </a:p>
          <a:p>
            <a:pPr algn="just"/>
            <a:r>
              <a:rPr lang="es-ES" sz="1200" b="1" dirty="0" smtClean="0">
                <a:effectLst/>
              </a:rPr>
              <a:t> CALENTAMIENTO DE LA TIERRA• LLUVIA ÁCIDA</a:t>
            </a:r>
            <a:endParaRPr lang="es-ES" sz="1200" dirty="0" smtClean="0">
              <a:effectLst/>
            </a:endParaRPr>
          </a:p>
          <a:p>
            <a:pPr algn="just"/>
            <a:r>
              <a:rPr lang="es-ES" sz="1200" b="1" dirty="0" smtClean="0">
                <a:effectLst/>
              </a:rPr>
              <a:t> DESTRUCCIÓN DE LOS BOSQUES Y SELVAS TROPICALES</a:t>
            </a:r>
            <a:endParaRPr lang="es-ES" sz="1200" dirty="0" smtClean="0">
              <a:effectLst/>
            </a:endParaRPr>
          </a:p>
          <a:p>
            <a:pPr algn="just"/>
            <a:r>
              <a:rPr lang="es-ES" sz="1200" b="1" dirty="0" smtClean="0">
                <a:effectLst/>
              </a:rPr>
              <a:t> DESERTIFICACIÓN• EXTINCIÓN DE ESPECIES ANIMALES</a:t>
            </a:r>
            <a:endParaRPr lang="es-ES" sz="1200" dirty="0" smtClean="0">
              <a:effectLst/>
            </a:endParaRPr>
          </a:p>
          <a:p>
            <a:pPr algn="just"/>
            <a:r>
              <a:rPr lang="es-ES" sz="1200" b="1" dirty="0" smtClean="0">
                <a:effectLst/>
              </a:rPr>
              <a:t> DISPOSICIÓN FINAL DE LOS DESHECHOS TÓXICOS</a:t>
            </a:r>
            <a:endParaRPr lang="es-ES" sz="1200" dirty="0" smtClean="0">
              <a:effectLst/>
            </a:endParaRPr>
          </a:p>
          <a:p>
            <a:pPr algn="just"/>
            <a:r>
              <a:rPr lang="es-ES" sz="1200" b="1" dirty="0" smtClean="0">
                <a:effectLst/>
              </a:rPr>
              <a:t> CONTAMINACIÓN DE LOS OCÉANOS</a:t>
            </a:r>
            <a:endParaRPr lang="es-ES" sz="1200" dirty="0" smtClean="0">
              <a:effectLst/>
            </a:endParaRPr>
          </a:p>
          <a:p>
            <a:pPr algn="just"/>
            <a:r>
              <a:rPr lang="es-ES" sz="1200" b="1" dirty="0" smtClean="0">
                <a:effectLst/>
              </a:rPr>
              <a:t> CONTAMINACIÓN ATMOSFÉRICA.</a:t>
            </a:r>
            <a:endParaRPr lang="es-ES" sz="1200" dirty="0" smtClean="0">
              <a:effectLst/>
            </a:endParaRPr>
          </a:p>
          <a:p>
            <a:pPr algn="just"/>
            <a:r>
              <a:rPr lang="es-ES" sz="1200" b="1" dirty="0" smtClean="0">
                <a:effectLst/>
              </a:rPr>
              <a:t> COMERCIO ILEGAL DE ANIMALES Y PLANTAS SILVESTRES.</a:t>
            </a:r>
            <a:endParaRPr lang="es-ES" sz="1200" dirty="0" smtClean="0">
              <a:effectLst/>
            </a:endParaRPr>
          </a:p>
          <a:p>
            <a:pPr algn="just"/>
            <a:r>
              <a:rPr lang="es-ES" sz="1200" b="1" dirty="0" smtClean="0">
                <a:effectLst/>
              </a:rPr>
              <a:t>-DEFORESTACIÓN PARA EL DESARROLLO DE PROYECTOS DE INFRAESTRUCTURA Y TRANSPORTE.</a:t>
            </a:r>
            <a:endParaRPr lang="es-ES" sz="1200" dirty="0" smtClean="0">
              <a:effectLst/>
            </a:endParaRPr>
          </a:p>
          <a:p>
            <a:pPr algn="just"/>
            <a:r>
              <a:rPr lang="es-ES" sz="1200" b="1" dirty="0" smtClean="0">
                <a:effectLst/>
              </a:rPr>
              <a:t> PÉRDIDA DE DIVERSIDAD BIOLÓGICA DEBIDO A LA DEFORESTACIÓN, LA FRAGMENTACIÓN DEL HÁBITAT Y EL SOBRE-APROVECHAMIENTO DE ANIMALES Y PLANTES SILVESTRES.</a:t>
            </a:r>
            <a:endParaRPr lang="es-ES" sz="1200" dirty="0" smtClean="0">
              <a:effectLst/>
            </a:endParaRPr>
          </a:p>
          <a:p>
            <a:pPr algn="just"/>
            <a:r>
              <a:rPr lang="es-ES" sz="1200" b="1" dirty="0" smtClean="0">
                <a:effectLst/>
              </a:rPr>
              <a:t> DEGRADACIÓN DE ALGUNAS CUENCAS AL NORTE </a:t>
            </a:r>
            <a:r>
              <a:rPr lang="es-ES" sz="1200" b="1" u="sng" dirty="0" smtClean="0">
                <a:effectLst/>
              </a:rPr>
              <a:t>DEL RÍO</a:t>
            </a:r>
            <a:r>
              <a:rPr lang="es-ES" sz="1200" b="1" dirty="0" smtClean="0">
                <a:effectLst/>
              </a:rPr>
              <a:t> ORINOCO.</a:t>
            </a:r>
            <a:endParaRPr lang="es-ES" sz="1200" dirty="0" smtClean="0">
              <a:effectLst/>
            </a:endParaRPr>
          </a:p>
          <a:p>
            <a:pPr algn="just"/>
            <a:r>
              <a:rPr lang="es-ES" sz="1200" b="1" dirty="0" smtClean="0">
                <a:effectLst/>
              </a:rPr>
              <a:t> CONTAMINACIÓN DE SUELOS, AGUAS, PLANTAS, ANIMALES Y SERES HUMANOS POR EL EFECTO DE PLAGUICIDAS.</a:t>
            </a:r>
            <a:endParaRPr lang="es-ES" sz="1200" dirty="0">
              <a:effectLst/>
            </a:endParaRPr>
          </a:p>
        </p:txBody>
      </p:sp>
    </p:spTree>
    <p:extLst>
      <p:ext uri="{BB962C8B-B14F-4D97-AF65-F5344CB8AC3E}">
        <p14:creationId xmlns:p14="http://schemas.microsoft.com/office/powerpoint/2010/main" val="3396096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85000" lnSpcReduction="10000"/>
          </a:bodyPr>
          <a:lstStyle/>
          <a:p>
            <a:pPr algn="just"/>
            <a:r>
              <a:rPr lang="es-ES" dirty="0" smtClean="0">
                <a:effectLst/>
              </a:rPr>
              <a:t>DEBIDO A NUESTRA NATURALEZA HUMANA PERCIBIMOS LO QUE ACTÚA SOBRE NUESTROS SENTIDOS. POR ESTE MOTIVO SOMOS CAPACES DE PERCIBIR SOLAMENTE LOS PROBLEMAS AMBIENTALES QUE OCURREN EN NUESTRO ENTORNO MÁS PRÓXIMO, COMO NUESTRO BARRIO, NUESTRA CIUDAD O LOS LUGARES POR DONDE TRANSITAMOS.</a:t>
            </a:r>
          </a:p>
          <a:p>
            <a:pPr algn="just"/>
            <a:r>
              <a:rPr lang="es-ES" dirty="0" smtClean="0">
                <a:effectLst/>
              </a:rPr>
              <a:t>PERO LO QUE AFECTA AL AMBIENTE GLOBAL SOLO LO PERCIBIMOS CUANDO SUS EFECTOS SE HACEN SENTIR EN NUESTRA REGIÓN O EN NUESTRO ENTORNO MÁS PRÓXIMO. ESTO SUCEDE CUANDO EL PROBLEMA AMBIENTAL SE HA AGRAVADO LO SUFICIENTE COMO PARA MANIFESTARSE EN TODO EL PLANETA, O SEA CUANDO YA ES TARDE PARA PREVENIRLO.</a:t>
            </a:r>
            <a:endParaRPr lang="es-ES" dirty="0">
              <a:effectLst/>
            </a:endParaRPr>
          </a:p>
        </p:txBody>
      </p:sp>
      <p:sp>
        <p:nvSpPr>
          <p:cNvPr id="6" name="AutoShape 6" descr="Resultado de imagen para problematica ambiental"/>
          <p:cNvSpPr>
            <a:spLocks noGrp="1" noChangeAspect="1" noChangeArrowheads="1"/>
          </p:cNvSpPr>
          <p:nvPr>
            <p:ph type="title"/>
          </p:nvPr>
        </p:nvSpPr>
        <p:spPr bwMode="auto">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just"/>
            <a:r>
              <a:rPr lang="es-ES" b="1" dirty="0">
                <a:effectLst/>
              </a:rPr>
              <a:t>LA PERCEPCIÓN DEL PROBLEMA AMBIENTAL</a:t>
            </a:r>
            <a:r>
              <a:rPr lang="es-ES" dirty="0">
                <a:effectLst/>
              </a:rPr>
              <a:t/>
            </a:r>
            <a:br>
              <a:rPr lang="es-ES" dirty="0">
                <a:effectLst/>
              </a:rPr>
            </a:br>
            <a:endParaRPr lang="es-ES" dirty="0"/>
          </a:p>
        </p:txBody>
      </p:sp>
      <p:sp>
        <p:nvSpPr>
          <p:cNvPr id="7" name="AutoShape 8" descr="Resultado de imagen para problematica ambienta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Tree>
    <p:extLst>
      <p:ext uri="{BB962C8B-B14F-4D97-AF65-F5344CB8AC3E}">
        <p14:creationId xmlns:p14="http://schemas.microsoft.com/office/powerpoint/2010/main" val="13274378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pic>
        <p:nvPicPr>
          <p:cNvPr id="4100" name="Picture 4" descr="http://www.monografias.com/trabajos95/problemas-ambientales-y-su-importancia/image004.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1412" y="2402393"/>
            <a:ext cx="4478575" cy="3505742"/>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http://www.prensalibrecasanare.com/uploads/posts/2014-02/1392107555_llantas-usadas02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3147" y="2402393"/>
            <a:ext cx="4674323" cy="35057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16362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97ECCC31-8429-4523-BE8D-8F09B7A4D46D}"/>
    </a:ext>
  </a:extLst>
</a:theme>
</file>

<file path=docProps/app.xml><?xml version="1.0" encoding="utf-8"?>
<Properties xmlns="http://schemas.openxmlformats.org/officeDocument/2006/extended-properties" xmlns:vt="http://schemas.openxmlformats.org/officeDocument/2006/docPropsVTypes">
  <Template>Circuito</Template>
  <TotalTime>55</TotalTime>
  <Words>284</Words>
  <Application>Microsoft Office PowerPoint</Application>
  <PresentationFormat>Panorámica</PresentationFormat>
  <Paragraphs>33</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Trebuchet MS</vt:lpstr>
      <vt:lpstr>Tw Cen MT</vt:lpstr>
      <vt:lpstr>Circuito</vt:lpstr>
      <vt:lpstr>Problemática ambiental</vt:lpstr>
      <vt:lpstr>¿Qué es?</vt:lpstr>
      <vt:lpstr>Los problemas ambientales se refieren a situaciones ocasionadas por actividades, procesos o comportamientos humanos, económicos, sociales, culturales y políticos, entre otros; que trastornan el entorno y ocasionan impactos negativos sobre el ambiente, la economía y la sociedad.</vt:lpstr>
      <vt:lpstr>¿Qué lo genera?</vt:lpstr>
      <vt:lpstr>CONSECUENCIAS DE LOS PROBLEMAS AMBIENTALES</vt:lpstr>
      <vt:lpstr>LA creciente problemática AMBIENTAL en las grandes ciudades con mala ventilación natural e importantes emisiones móviles o estacionarias, las condiciones se empeoran año tras año, a medida que aumentan las emisiones industriales y las provenientes del uso de los combustibles. Por ejemplo, se anticipa que las escuadras de vehículos y sus correspondientes emisiones aumenten en un 5-10 por ciento anual en los países en desarrollo, estando el mayor crecimiento concentrado en las principales ciudades.</vt:lpstr>
      <vt:lpstr>PRINCIPALES PROBLEMAS EN EL MUNDO</vt:lpstr>
      <vt:lpstr>LA PERCEPCIÓN DEL PROBLEMA AMBIENTAL </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Problemática ambiental</dc:title>
  <dc:creator>Usuario</dc:creator>
  <cp:lastModifiedBy>Alexandra Perez Gutierrez</cp:lastModifiedBy>
  <cp:revision>7</cp:revision>
  <dcterms:created xsi:type="dcterms:W3CDTF">2016-02-26T13:32:43Z</dcterms:created>
  <dcterms:modified xsi:type="dcterms:W3CDTF">2016-02-27T03:21:01Z</dcterms:modified>
</cp:coreProperties>
</file>